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35F5D-DC03-4FA5-89D0-93498749B3E5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0D6DA-BA62-44CF-B2CF-DE93901C1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33E1-2973-4C66-9727-23537C417A5F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0461-D9DE-4B8B-910A-26D6930AD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357298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  <a:t>Subject Name </a:t>
            </a:r>
            <a:r>
              <a:rPr lang="en-US" sz="2400" b="1" dirty="0">
                <a:latin typeface="Palatino Linotype" pitchFamily="18" charset="0"/>
              </a:rPr>
              <a:t>: Programming  in C</a:t>
            </a:r>
            <a:br>
              <a:rPr lang="en-US" sz="2400" b="1" dirty="0">
                <a:latin typeface="Palatino Linotype" pitchFamily="18" charset="0"/>
              </a:rPr>
            </a:b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  <a:t>Presentation  Title</a:t>
            </a:r>
            <a:r>
              <a:rPr lang="en-US" sz="2400" b="1" dirty="0">
                <a:latin typeface="Palatino Linotype" pitchFamily="18" charset="0"/>
              </a:rPr>
              <a:t>:  Matrix  Operations</a:t>
            </a:r>
            <a:br>
              <a:rPr lang="en-US" sz="2400" b="1" dirty="0">
                <a:latin typeface="Palatino Linotype" pitchFamily="18" charset="0"/>
              </a:rPr>
            </a:b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Team 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Members:                                           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Monesh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Kumar                                        210619104031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Mos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Richard                                             210619104032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Mugilan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   210619104033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Naren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        210619104034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Nithish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Kumar                                          210619104035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Prabakaran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210619104036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dirty="0" err="1"/>
              <a:t>printf</a:t>
            </a:r>
            <a:r>
              <a:rPr lang="en-US" sz="1400" dirty="0"/>
              <a:t>("Enter the elements of matrix 2:\n");</a:t>
            </a:r>
          </a:p>
          <a:p>
            <a:r>
              <a:rPr lang="en-US" sz="1400" dirty="0"/>
              <a:t>for(</a:t>
            </a:r>
            <a:r>
              <a:rPr lang="en-US" sz="1400" dirty="0" err="1"/>
              <a:t>i</a:t>
            </a:r>
            <a:r>
              <a:rPr lang="en-US" sz="1400" dirty="0"/>
              <a:t>=0;i&lt;r2;i++)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for(j=0;j&lt;c2;j++)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err="1"/>
              <a:t>scanf</a:t>
            </a:r>
            <a:r>
              <a:rPr lang="en-US" sz="1400" dirty="0"/>
              <a:t>("%</a:t>
            </a:r>
            <a:r>
              <a:rPr lang="en-US" sz="1400" dirty="0" err="1"/>
              <a:t>d",&amp;b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][j]);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 err="1"/>
              <a:t>printf</a:t>
            </a:r>
            <a:r>
              <a:rPr lang="en-US" sz="1400" dirty="0"/>
              <a:t>("The result matrix:\n");</a:t>
            </a:r>
          </a:p>
          <a:p>
            <a:r>
              <a:rPr lang="en-US" sz="1400" dirty="0"/>
              <a:t>for(</a:t>
            </a:r>
            <a:r>
              <a:rPr lang="en-US" sz="1400" dirty="0" err="1"/>
              <a:t>i</a:t>
            </a:r>
            <a:r>
              <a:rPr lang="en-US" sz="1400" dirty="0"/>
              <a:t>=0;i&lt;r1;i++)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for(j=0;j&lt;c2;j++)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c[</a:t>
            </a:r>
            <a:r>
              <a:rPr lang="en-US" sz="1400" dirty="0" err="1"/>
              <a:t>i</a:t>
            </a:r>
            <a:r>
              <a:rPr lang="en-US" sz="1400" dirty="0"/>
              <a:t>][j]=0;</a:t>
            </a:r>
          </a:p>
          <a:p>
            <a:r>
              <a:rPr lang="en-US" sz="1400" dirty="0"/>
              <a:t>for(k=0;k&lt;r1;k++)</a:t>
            </a:r>
          </a:p>
          <a:p>
            <a:r>
              <a:rPr lang="en-US" sz="1400" dirty="0"/>
              <a:t>c[</a:t>
            </a:r>
            <a:r>
              <a:rPr lang="en-US" sz="1400" dirty="0" err="1"/>
              <a:t>i</a:t>
            </a:r>
            <a:r>
              <a:rPr lang="en-US" sz="1400" dirty="0"/>
              <a:t>][j]+=a[</a:t>
            </a:r>
            <a:r>
              <a:rPr lang="en-US" sz="1400" dirty="0" err="1"/>
              <a:t>i</a:t>
            </a:r>
            <a:r>
              <a:rPr lang="en-US" sz="1400" dirty="0"/>
              <a:t>][k]*b[k][j];</a:t>
            </a:r>
          </a:p>
          <a:p>
            <a:r>
              <a:rPr lang="en-US" sz="1400" dirty="0" err="1"/>
              <a:t>printf</a:t>
            </a:r>
            <a:r>
              <a:rPr lang="en-US" sz="1400" dirty="0"/>
              <a:t>("%d\</a:t>
            </a:r>
            <a:r>
              <a:rPr lang="en-US" sz="1400" dirty="0" err="1"/>
              <a:t>t",c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][j]);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 err="1"/>
              <a:t>printf</a:t>
            </a:r>
            <a:r>
              <a:rPr lang="en-US" sz="1400" dirty="0"/>
              <a:t>("\n");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 err="1"/>
              <a:t>getch</a:t>
            </a:r>
            <a:r>
              <a:rPr lang="en-US" sz="1400" dirty="0"/>
              <a:t>();</a:t>
            </a:r>
          </a:p>
          <a:p>
            <a:r>
              <a:rPr lang="en-US" sz="1400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Matrix Transpose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00" dirty="0"/>
              <a:t>#include&lt;</a:t>
            </a:r>
            <a:r>
              <a:rPr lang="en-US" sz="1100" dirty="0" err="1"/>
              <a:t>stdio.h</a:t>
            </a:r>
            <a:r>
              <a:rPr lang="en-US" sz="1100" dirty="0"/>
              <a:t>&gt;</a:t>
            </a:r>
          </a:p>
          <a:p>
            <a:r>
              <a:rPr lang="en-US" sz="1100" dirty="0"/>
              <a:t>#include&lt;</a:t>
            </a:r>
            <a:r>
              <a:rPr lang="en-US" sz="1100" dirty="0" err="1"/>
              <a:t>conio.h</a:t>
            </a:r>
            <a:r>
              <a:rPr lang="en-US" sz="1100" dirty="0"/>
              <a:t>&gt;</a:t>
            </a:r>
          </a:p>
          <a:p>
            <a:r>
              <a:rPr lang="en-US" sz="1100" dirty="0"/>
              <a:t>void main()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 err="1"/>
              <a:t>int</a:t>
            </a:r>
            <a:r>
              <a:rPr lang="en-US" sz="1100" dirty="0"/>
              <a:t> a[10][10],</a:t>
            </a:r>
            <a:r>
              <a:rPr lang="en-US" sz="1100" dirty="0" err="1"/>
              <a:t>i,j,b</a:t>
            </a:r>
            <a:r>
              <a:rPr lang="en-US" sz="1100" dirty="0"/>
              <a:t>[10][10],</a:t>
            </a:r>
            <a:r>
              <a:rPr lang="en-US" sz="1100" dirty="0" err="1"/>
              <a:t>r,c</a:t>
            </a:r>
            <a:r>
              <a:rPr lang="en-US" sz="1100" dirty="0"/>
              <a:t>;</a:t>
            </a:r>
          </a:p>
          <a:p>
            <a:r>
              <a:rPr lang="en-US" sz="1100" dirty="0" err="1"/>
              <a:t>clrscr</a:t>
            </a:r>
            <a:r>
              <a:rPr lang="en-US" sz="1100" dirty="0"/>
              <a:t>();</a:t>
            </a:r>
          </a:p>
          <a:p>
            <a:r>
              <a:rPr lang="en-US" sz="1100" dirty="0" err="1"/>
              <a:t>printf</a:t>
            </a:r>
            <a:r>
              <a:rPr lang="en-US" sz="1100" dirty="0"/>
              <a:t>("Enter the </a:t>
            </a:r>
            <a:r>
              <a:rPr lang="en-US" sz="1100" dirty="0" err="1"/>
              <a:t>no.of</a:t>
            </a:r>
            <a:r>
              <a:rPr lang="en-US" sz="1100" dirty="0"/>
              <a:t> rows and columns of matrix:\n");</a:t>
            </a:r>
          </a:p>
          <a:p>
            <a:r>
              <a:rPr lang="en-US" sz="1100" dirty="0" err="1"/>
              <a:t>scanf</a:t>
            </a:r>
            <a:r>
              <a:rPr lang="en-US" sz="1100" dirty="0"/>
              <a:t>("%d %</a:t>
            </a:r>
            <a:r>
              <a:rPr lang="en-US" sz="1100" dirty="0" err="1"/>
              <a:t>d",&amp;r,&amp;c</a:t>
            </a:r>
            <a:r>
              <a:rPr lang="en-US" sz="1100" dirty="0"/>
              <a:t>);</a:t>
            </a:r>
          </a:p>
          <a:p>
            <a:r>
              <a:rPr lang="en-US" sz="1100" dirty="0" err="1"/>
              <a:t>printf</a:t>
            </a:r>
            <a:r>
              <a:rPr lang="en-US" sz="1100" dirty="0"/>
              <a:t>("Enter the elements:\n");</a:t>
            </a:r>
          </a:p>
          <a:p>
            <a:r>
              <a:rPr lang="en-US" sz="1100" dirty="0"/>
              <a:t>for(</a:t>
            </a:r>
            <a:r>
              <a:rPr lang="en-US" sz="1100" dirty="0" err="1"/>
              <a:t>i</a:t>
            </a:r>
            <a:r>
              <a:rPr lang="en-US" sz="1100" dirty="0"/>
              <a:t>=0;i&lt;</a:t>
            </a:r>
            <a:r>
              <a:rPr lang="en-US" sz="1100" dirty="0" err="1"/>
              <a:t>r;i</a:t>
            </a:r>
            <a:r>
              <a:rPr lang="en-US" sz="1100" dirty="0"/>
              <a:t>++)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for(j=0;j&lt;</a:t>
            </a:r>
            <a:r>
              <a:rPr lang="en-US" sz="1100" dirty="0" err="1"/>
              <a:t>c;j</a:t>
            </a:r>
            <a:r>
              <a:rPr lang="en-US" sz="1100" dirty="0"/>
              <a:t>++)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 err="1"/>
              <a:t>scanf</a:t>
            </a:r>
            <a:r>
              <a:rPr lang="en-US" sz="1100" dirty="0"/>
              <a:t>("%</a:t>
            </a:r>
            <a:r>
              <a:rPr lang="en-US" sz="1100" dirty="0" err="1"/>
              <a:t>d",&amp;a</a:t>
            </a:r>
            <a:r>
              <a:rPr lang="en-US" sz="1100" dirty="0"/>
              <a:t>[</a:t>
            </a:r>
            <a:r>
              <a:rPr lang="en-US" sz="1100" dirty="0" err="1"/>
              <a:t>i</a:t>
            </a:r>
            <a:r>
              <a:rPr lang="en-US" sz="1100" dirty="0"/>
              <a:t>][j]);</a:t>
            </a:r>
          </a:p>
          <a:p>
            <a:r>
              <a:rPr lang="en-US" sz="1100" dirty="0"/>
              <a:t>}</a:t>
            </a:r>
          </a:p>
          <a:p>
            <a:r>
              <a:rPr lang="en-US" sz="1100" dirty="0"/>
              <a:t>}</a:t>
            </a:r>
          </a:p>
          <a:p>
            <a:r>
              <a:rPr lang="en-US" sz="1100" dirty="0"/>
              <a:t>for(</a:t>
            </a:r>
            <a:r>
              <a:rPr lang="en-US" sz="1100" dirty="0" err="1"/>
              <a:t>i</a:t>
            </a:r>
            <a:r>
              <a:rPr lang="en-US" sz="1100" dirty="0"/>
              <a:t>=0;i&lt;</a:t>
            </a:r>
            <a:r>
              <a:rPr lang="en-US" sz="1100" dirty="0" err="1"/>
              <a:t>r;i</a:t>
            </a:r>
            <a:r>
              <a:rPr lang="en-US" sz="1100" dirty="0"/>
              <a:t>++)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for(j=0;j&lt;</a:t>
            </a:r>
            <a:r>
              <a:rPr lang="en-US" sz="1100" dirty="0" err="1"/>
              <a:t>c;j</a:t>
            </a:r>
            <a:r>
              <a:rPr lang="en-US" sz="1100" dirty="0"/>
              <a:t>++)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/>
              <a:t>b[j][</a:t>
            </a:r>
            <a:r>
              <a:rPr lang="en-US" sz="1100" dirty="0" err="1"/>
              <a:t>i</a:t>
            </a:r>
            <a:r>
              <a:rPr lang="en-US" sz="1100" dirty="0"/>
              <a:t>]=a[</a:t>
            </a:r>
            <a:r>
              <a:rPr lang="en-US" sz="1100" dirty="0" err="1"/>
              <a:t>i</a:t>
            </a:r>
            <a:r>
              <a:rPr lang="en-US" sz="1100" dirty="0"/>
              <a:t>][j];</a:t>
            </a:r>
          </a:p>
          <a:p>
            <a:r>
              <a:rPr lang="en-US" sz="1100" dirty="0"/>
              <a:t>}</a:t>
            </a:r>
          </a:p>
          <a:p>
            <a:r>
              <a:rPr lang="en-US" sz="1100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printf</a:t>
            </a:r>
            <a:r>
              <a:rPr lang="en-US" sz="2000" dirty="0"/>
              <a:t>("Result Transpose matrix:\n");</a:t>
            </a:r>
          </a:p>
          <a:p>
            <a:r>
              <a:rPr lang="en-US" sz="2000" dirty="0"/>
              <a:t>for(</a:t>
            </a:r>
            <a:r>
              <a:rPr lang="en-US" sz="2000" dirty="0" err="1"/>
              <a:t>i</a:t>
            </a:r>
            <a:r>
              <a:rPr lang="en-US" sz="2000" dirty="0"/>
              <a:t>=0;i&lt;</a:t>
            </a:r>
            <a:r>
              <a:rPr lang="en-US" sz="2000" dirty="0" err="1"/>
              <a:t>r;i</a:t>
            </a:r>
            <a:r>
              <a:rPr lang="en-US" sz="2000" dirty="0"/>
              <a:t>++)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for(j=0;j&lt;</a:t>
            </a:r>
            <a:r>
              <a:rPr lang="en-US" sz="2000" dirty="0" err="1"/>
              <a:t>c;j</a:t>
            </a:r>
            <a:r>
              <a:rPr lang="en-US" sz="2000" dirty="0"/>
              <a:t>++)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printf</a:t>
            </a:r>
            <a:r>
              <a:rPr lang="en-US" sz="2000" dirty="0"/>
              <a:t>("%d\</a:t>
            </a:r>
            <a:r>
              <a:rPr lang="en-US" sz="2000" dirty="0" err="1"/>
              <a:t>t",b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 err="1"/>
              <a:t>printf</a:t>
            </a:r>
            <a:r>
              <a:rPr lang="en-US" sz="2000" dirty="0"/>
              <a:t>("\n");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r>
              <a:rPr lang="en-US" sz="2000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Matrix Determinant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00" dirty="0"/>
              <a:t>#include&lt;</a:t>
            </a:r>
            <a:r>
              <a:rPr lang="en-US" sz="1100" dirty="0" err="1"/>
              <a:t>stdio.h</a:t>
            </a:r>
            <a:r>
              <a:rPr lang="en-US" sz="1100" dirty="0"/>
              <a:t>&gt;</a:t>
            </a:r>
          </a:p>
          <a:p>
            <a:r>
              <a:rPr lang="en-US" sz="1100" dirty="0"/>
              <a:t>#include&lt;</a:t>
            </a:r>
            <a:r>
              <a:rPr lang="en-US" sz="1100" dirty="0" err="1"/>
              <a:t>conio.h</a:t>
            </a:r>
            <a:r>
              <a:rPr lang="en-US" sz="1100" dirty="0"/>
              <a:t>&gt;</a:t>
            </a:r>
          </a:p>
          <a:p>
            <a:r>
              <a:rPr lang="en-US" sz="1100" dirty="0"/>
              <a:t>void main()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 err="1"/>
              <a:t>int</a:t>
            </a:r>
            <a:r>
              <a:rPr lang="en-US" sz="1100" dirty="0"/>
              <a:t> </a:t>
            </a:r>
            <a:r>
              <a:rPr lang="en-US" sz="1100" dirty="0" err="1"/>
              <a:t>n,i,a</a:t>
            </a:r>
            <a:r>
              <a:rPr lang="en-US" sz="1100" dirty="0"/>
              <a:t>[50],</a:t>
            </a:r>
            <a:r>
              <a:rPr lang="en-US" sz="1100" dirty="0" err="1"/>
              <a:t>ans</a:t>
            </a:r>
            <a:r>
              <a:rPr lang="en-US" sz="1100" dirty="0"/>
              <a:t>;</a:t>
            </a:r>
          </a:p>
          <a:p>
            <a:r>
              <a:rPr lang="en-US" sz="1100" dirty="0" err="1"/>
              <a:t>clrscr</a:t>
            </a:r>
            <a:r>
              <a:rPr lang="en-US" sz="1100" dirty="0"/>
              <a:t>();</a:t>
            </a:r>
          </a:p>
          <a:p>
            <a:r>
              <a:rPr lang="en-US" sz="1100" dirty="0" err="1"/>
              <a:t>printf</a:t>
            </a:r>
            <a:r>
              <a:rPr lang="en-US" sz="1100" dirty="0"/>
              <a:t>("Enter the </a:t>
            </a:r>
            <a:r>
              <a:rPr lang="en-US" sz="1100" dirty="0" err="1"/>
              <a:t>no.of</a:t>
            </a:r>
            <a:r>
              <a:rPr lang="en-US" sz="1100" dirty="0"/>
              <a:t> elements:\n");</a:t>
            </a:r>
          </a:p>
          <a:p>
            <a:r>
              <a:rPr lang="en-US" sz="1100" dirty="0" err="1"/>
              <a:t>scanf</a:t>
            </a:r>
            <a:r>
              <a:rPr lang="en-US" sz="1100" dirty="0"/>
              <a:t>("%</a:t>
            </a:r>
            <a:r>
              <a:rPr lang="en-US" sz="1100" dirty="0" err="1"/>
              <a:t>d",&amp;n</a:t>
            </a:r>
            <a:r>
              <a:rPr lang="en-US" sz="1100" dirty="0"/>
              <a:t>);</a:t>
            </a:r>
          </a:p>
          <a:p>
            <a:r>
              <a:rPr lang="en-US" sz="1100" dirty="0"/>
              <a:t>for(</a:t>
            </a:r>
            <a:r>
              <a:rPr lang="en-US" sz="1100" dirty="0" err="1"/>
              <a:t>i</a:t>
            </a:r>
            <a:r>
              <a:rPr lang="en-US" sz="1100" dirty="0"/>
              <a:t>=0;i&lt;</a:t>
            </a:r>
            <a:r>
              <a:rPr lang="en-US" sz="1100" dirty="0" err="1"/>
              <a:t>n;i</a:t>
            </a:r>
            <a:r>
              <a:rPr lang="en-US" sz="1100" dirty="0"/>
              <a:t>++)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 err="1"/>
              <a:t>printf</a:t>
            </a:r>
            <a:r>
              <a:rPr lang="en-US" sz="1100" dirty="0"/>
              <a:t>("Enter </a:t>
            </a:r>
            <a:r>
              <a:rPr lang="en-US" sz="1100" dirty="0" err="1"/>
              <a:t>num%d</a:t>
            </a:r>
            <a:r>
              <a:rPr lang="en-US" sz="1100" dirty="0"/>
              <a:t>:",i+1);</a:t>
            </a:r>
          </a:p>
          <a:p>
            <a:r>
              <a:rPr lang="en-US" sz="1100" dirty="0" err="1"/>
              <a:t>scanf</a:t>
            </a:r>
            <a:r>
              <a:rPr lang="en-US" sz="1100" dirty="0"/>
              <a:t>("%</a:t>
            </a:r>
            <a:r>
              <a:rPr lang="en-US" sz="1100" dirty="0" err="1"/>
              <a:t>d",&amp;a</a:t>
            </a:r>
            <a:r>
              <a:rPr lang="en-US" sz="1100" dirty="0"/>
              <a:t>[</a:t>
            </a:r>
            <a:r>
              <a:rPr lang="en-US" sz="1100" dirty="0" err="1"/>
              <a:t>i</a:t>
            </a:r>
            <a:r>
              <a:rPr lang="en-US" sz="1100" dirty="0"/>
              <a:t>]);</a:t>
            </a:r>
          </a:p>
          <a:p>
            <a:r>
              <a:rPr lang="en-US" sz="1100" dirty="0"/>
              <a:t>}</a:t>
            </a:r>
          </a:p>
          <a:p>
            <a:r>
              <a:rPr lang="en-US" sz="1100" dirty="0"/>
              <a:t>if(n==4)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 err="1"/>
              <a:t>ans</a:t>
            </a:r>
            <a:r>
              <a:rPr lang="en-US" sz="1100" dirty="0"/>
              <a:t>=((a[0]*a[3])-(a[2]*a[1]));</a:t>
            </a:r>
          </a:p>
          <a:p>
            <a:r>
              <a:rPr lang="en-US" sz="1100" dirty="0" err="1"/>
              <a:t>printf</a:t>
            </a:r>
            <a:r>
              <a:rPr lang="en-US" sz="1100" dirty="0"/>
              <a:t>("Determinant is %</a:t>
            </a:r>
            <a:r>
              <a:rPr lang="en-US" sz="1100" dirty="0" err="1"/>
              <a:t>d",ans</a:t>
            </a:r>
            <a:r>
              <a:rPr lang="en-US" sz="1100" dirty="0"/>
              <a:t>);</a:t>
            </a:r>
          </a:p>
          <a:p>
            <a:r>
              <a:rPr lang="en-US" sz="1100" dirty="0"/>
              <a:t>}</a:t>
            </a:r>
          </a:p>
          <a:p>
            <a:r>
              <a:rPr lang="en-US" sz="1100" dirty="0"/>
              <a:t>else if(n==9)</a:t>
            </a:r>
          </a:p>
          <a:p>
            <a:r>
              <a:rPr lang="en-US" sz="1100" dirty="0"/>
              <a:t>{</a:t>
            </a:r>
          </a:p>
          <a:p>
            <a:r>
              <a:rPr lang="en-US" sz="1100" dirty="0" err="1"/>
              <a:t>ans</a:t>
            </a:r>
            <a:r>
              <a:rPr lang="en-US" sz="1100" dirty="0"/>
              <a:t>=(a[0]*((a[4]*a[8])-(a[5]*a[7])))-(a[1]*((a[3]*a[8])-(a[5]*a[6])))+(a[2]*((a[3]*a[7])-(a[4]*a[6])));</a:t>
            </a:r>
          </a:p>
          <a:p>
            <a:r>
              <a:rPr lang="en-US" sz="1100" dirty="0" err="1"/>
              <a:t>printf</a:t>
            </a:r>
            <a:r>
              <a:rPr lang="en-US" sz="1100" dirty="0"/>
              <a:t>("Determinant is %</a:t>
            </a:r>
            <a:r>
              <a:rPr lang="en-US" sz="1100" dirty="0" err="1"/>
              <a:t>d",ans</a:t>
            </a:r>
            <a:r>
              <a:rPr lang="en-US" sz="1100" dirty="0"/>
              <a:t>);</a:t>
            </a:r>
          </a:p>
          <a:p>
            <a:r>
              <a:rPr lang="en-US" sz="1100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else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printf</a:t>
            </a:r>
            <a:r>
              <a:rPr lang="en-US" sz="2000" dirty="0"/>
              <a:t>("Enter the correct </a:t>
            </a:r>
            <a:r>
              <a:rPr lang="en-US" sz="2000" dirty="0" err="1"/>
              <a:t>no.of</a:t>
            </a:r>
            <a:r>
              <a:rPr lang="en-US" sz="2000" dirty="0"/>
              <a:t> elements");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r>
              <a:rPr lang="en-US" sz="2000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Thank You</a:t>
            </a:r>
            <a:endParaRPr lang="en-US" dirty="0"/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Matrix Operations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Matrix Addition</a:t>
            </a:r>
          </a:p>
          <a:p>
            <a:r>
              <a:rPr lang="en-IN" dirty="0"/>
              <a:t>Matrix Subtraction</a:t>
            </a:r>
          </a:p>
          <a:p>
            <a:r>
              <a:rPr lang="en-IN" dirty="0"/>
              <a:t>Matrix Multiplication</a:t>
            </a:r>
          </a:p>
          <a:p>
            <a:r>
              <a:rPr lang="en-IN" dirty="0"/>
              <a:t>Matrix Transpose</a:t>
            </a:r>
          </a:p>
          <a:p>
            <a:r>
              <a:rPr lang="en-IN" dirty="0"/>
              <a:t>Matrix Determinant</a:t>
            </a:r>
            <a:endParaRPr lang="en-US" dirty="0"/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Matrix Addition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600" dirty="0"/>
              <a:t>#include&lt;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r>
              <a:rPr lang="en-US" sz="1600" dirty="0"/>
              <a:t>#include&lt;</a:t>
            </a:r>
            <a:r>
              <a:rPr lang="en-US" sz="1600" dirty="0" err="1"/>
              <a:t>conio.h</a:t>
            </a:r>
            <a:r>
              <a:rPr lang="en-US" sz="1600" dirty="0"/>
              <a:t>&gt;</a:t>
            </a:r>
          </a:p>
          <a:p>
            <a:r>
              <a:rPr lang="en-US" sz="1600" dirty="0"/>
              <a:t>void main()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a[10][10],b[10][10],c[10][10],i,j,r1,r2,c1,c2;</a:t>
            </a:r>
          </a:p>
          <a:p>
            <a:r>
              <a:rPr lang="en-US" sz="1600" dirty="0" err="1"/>
              <a:t>clrscr</a:t>
            </a:r>
            <a:r>
              <a:rPr lang="en-US" sz="1600" dirty="0"/>
              <a:t>();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("Enter the </a:t>
            </a:r>
            <a:r>
              <a:rPr lang="en-US" sz="1600" dirty="0" err="1"/>
              <a:t>no.of</a:t>
            </a:r>
            <a:r>
              <a:rPr lang="en-US" sz="1600" dirty="0"/>
              <a:t> rows and columns of matrix 1:\n");</a:t>
            </a:r>
          </a:p>
          <a:p>
            <a:r>
              <a:rPr lang="en-US" sz="1600" dirty="0" err="1"/>
              <a:t>scanf</a:t>
            </a:r>
            <a:r>
              <a:rPr lang="en-US" sz="1600" dirty="0"/>
              <a:t>("%d %d",&amp;r1,&amp;c1);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("Enter the </a:t>
            </a:r>
            <a:r>
              <a:rPr lang="en-US" sz="1600" dirty="0" err="1"/>
              <a:t>no.of</a:t>
            </a:r>
            <a:r>
              <a:rPr lang="en-US" sz="1600" dirty="0"/>
              <a:t> rows and columns of matrix 2:\n");</a:t>
            </a:r>
          </a:p>
          <a:p>
            <a:r>
              <a:rPr lang="en-US" sz="1600" dirty="0" err="1"/>
              <a:t>scanf</a:t>
            </a:r>
            <a:r>
              <a:rPr lang="en-US" sz="1600" dirty="0"/>
              <a:t>("%d %d",&amp;r2,&amp;c2);</a:t>
            </a:r>
          </a:p>
          <a:p>
            <a:r>
              <a:rPr lang="en-US" sz="1600" dirty="0"/>
              <a:t>if((r1==r2) &amp;&amp; (c1==c2))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("Enter the elements of matrix 1:\n");</a:t>
            </a:r>
          </a:p>
          <a:p>
            <a:r>
              <a:rPr lang="en-US" sz="1600" dirty="0"/>
              <a:t>for(</a:t>
            </a:r>
            <a:r>
              <a:rPr lang="en-US" sz="1600" dirty="0" err="1"/>
              <a:t>i</a:t>
            </a:r>
            <a:r>
              <a:rPr lang="en-US" sz="1600" dirty="0"/>
              <a:t>=0;i&lt;r1;i++)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for(j=0;j&lt;c1;j++)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scanf</a:t>
            </a:r>
            <a:r>
              <a:rPr lang="en-US" sz="1600" dirty="0"/>
              <a:t>("%</a:t>
            </a:r>
            <a:r>
              <a:rPr lang="en-US" sz="1600" dirty="0" err="1"/>
              <a:t>d",&amp;a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][j]);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err="1"/>
              <a:t>printf</a:t>
            </a:r>
            <a:r>
              <a:rPr lang="en-US" sz="1600" dirty="0"/>
              <a:t>("Enter the elements of matrix 2:\n");</a:t>
            </a:r>
          </a:p>
          <a:p>
            <a:r>
              <a:rPr lang="en-US" sz="1600" dirty="0"/>
              <a:t>for(</a:t>
            </a:r>
            <a:r>
              <a:rPr lang="en-US" sz="1600" dirty="0" err="1"/>
              <a:t>i</a:t>
            </a:r>
            <a:r>
              <a:rPr lang="en-US" sz="1600" dirty="0"/>
              <a:t>=0;i&lt;r2;i++)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for(j=0;j&lt;c2;j++)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scanf</a:t>
            </a:r>
            <a:r>
              <a:rPr lang="en-US" sz="1600" dirty="0"/>
              <a:t>("%</a:t>
            </a:r>
            <a:r>
              <a:rPr lang="en-US" sz="1600" dirty="0" err="1"/>
              <a:t>d",&amp;b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][j]);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for(</a:t>
            </a:r>
            <a:r>
              <a:rPr lang="en-US" sz="1600" dirty="0" err="1"/>
              <a:t>i</a:t>
            </a:r>
            <a:r>
              <a:rPr lang="en-US" sz="1600" dirty="0"/>
              <a:t>=0;i&lt;r1;i++)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for(j=0;j&lt;c1;j++)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c[</a:t>
            </a:r>
            <a:r>
              <a:rPr lang="en-US" sz="1600" dirty="0" err="1"/>
              <a:t>i</a:t>
            </a:r>
            <a:r>
              <a:rPr lang="en-US" sz="1600" dirty="0"/>
              <a:t>][j]=a[</a:t>
            </a:r>
            <a:r>
              <a:rPr lang="en-US" sz="1600" dirty="0" err="1"/>
              <a:t>i</a:t>
            </a:r>
            <a:r>
              <a:rPr lang="en-US" sz="1600" dirty="0"/>
              <a:t>][j]+b[</a:t>
            </a:r>
            <a:r>
              <a:rPr lang="en-US" sz="1600" dirty="0" err="1"/>
              <a:t>i</a:t>
            </a:r>
            <a:r>
              <a:rPr lang="en-US" sz="1600" dirty="0"/>
              <a:t>][j];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 err="1"/>
              <a:t>printf</a:t>
            </a:r>
            <a:r>
              <a:rPr lang="en-US" sz="1600" dirty="0"/>
              <a:t>("The result matrix:\n");</a:t>
            </a:r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=0;i&lt;r1;i++)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for(j=0;j&lt;c1;j++)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printf</a:t>
            </a:r>
            <a:r>
              <a:rPr lang="en-US" dirty="0"/>
              <a:t>("%d\</a:t>
            </a:r>
            <a:r>
              <a:rPr lang="en-US" dirty="0" err="1"/>
              <a:t>t",c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printf</a:t>
            </a:r>
            <a:r>
              <a:rPr lang="en-US" dirty="0"/>
              <a:t>("\n");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printf</a:t>
            </a:r>
            <a:r>
              <a:rPr lang="en-US" dirty="0"/>
              <a:t>("Enter the correct size of matrix");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Matrix Subtraction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conio.h</a:t>
            </a:r>
            <a:r>
              <a:rPr lang="en-US" dirty="0"/>
              <a:t>&gt;</a:t>
            </a:r>
          </a:p>
          <a:p>
            <a:r>
              <a:rPr lang="en-US" dirty="0"/>
              <a:t>void main()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int</a:t>
            </a:r>
            <a:r>
              <a:rPr lang="en-US" dirty="0"/>
              <a:t> a[10][10],b[10][10],c[10][10],i,j,r1,r2,c1,c2;</a:t>
            </a:r>
          </a:p>
          <a:p>
            <a:r>
              <a:rPr lang="en-US" dirty="0" err="1"/>
              <a:t>clrscr</a:t>
            </a:r>
            <a:r>
              <a:rPr lang="en-US" dirty="0"/>
              <a:t>();</a:t>
            </a:r>
          </a:p>
          <a:p>
            <a:r>
              <a:rPr lang="en-US" dirty="0" err="1"/>
              <a:t>printf</a:t>
            </a:r>
            <a:r>
              <a:rPr lang="en-US" dirty="0"/>
              <a:t>("Enter the </a:t>
            </a:r>
            <a:r>
              <a:rPr lang="en-US" dirty="0" err="1"/>
              <a:t>no.of</a:t>
            </a:r>
            <a:r>
              <a:rPr lang="en-US" dirty="0"/>
              <a:t> rows and columns of matrix 1:\n");</a:t>
            </a:r>
          </a:p>
          <a:p>
            <a:r>
              <a:rPr lang="en-US" dirty="0" err="1"/>
              <a:t>scanf</a:t>
            </a:r>
            <a:r>
              <a:rPr lang="en-US" dirty="0"/>
              <a:t>("%d %d",&amp;r1,&amp;c1);</a:t>
            </a:r>
          </a:p>
          <a:p>
            <a:r>
              <a:rPr lang="en-US" dirty="0" err="1"/>
              <a:t>printf</a:t>
            </a:r>
            <a:r>
              <a:rPr lang="en-US" dirty="0"/>
              <a:t>("Enter the </a:t>
            </a:r>
            <a:r>
              <a:rPr lang="en-US" dirty="0" err="1"/>
              <a:t>no.of</a:t>
            </a:r>
            <a:r>
              <a:rPr lang="en-US" dirty="0"/>
              <a:t> rows and columns of matrix 2:\n");</a:t>
            </a:r>
          </a:p>
          <a:p>
            <a:r>
              <a:rPr lang="en-US" dirty="0" err="1"/>
              <a:t>scanf</a:t>
            </a:r>
            <a:r>
              <a:rPr lang="en-US" dirty="0"/>
              <a:t>("%d %d",&amp;r2,&amp;c2);</a:t>
            </a:r>
          </a:p>
          <a:p>
            <a:r>
              <a:rPr lang="en-US" dirty="0"/>
              <a:t>if((r1==r2) &amp;&amp; (c1==c2))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printf</a:t>
            </a:r>
            <a:r>
              <a:rPr lang="en-US" dirty="0"/>
              <a:t>("Enter the elements of matrix 1:\n");</a:t>
            </a:r>
          </a:p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=0;i&lt;r1;i++)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for(j=0;j&lt;c1;j++)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d",&amp;a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printf</a:t>
            </a:r>
            <a:r>
              <a:rPr lang="en-US" dirty="0"/>
              <a:t>("Enter the elements of matrix 2:\n");</a:t>
            </a:r>
          </a:p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=0;i&lt;r2;i++)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for(j=0;j&lt;c2;j++)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d",&amp;b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=0;i&lt;r1;i++)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for(j=0;j&lt;c1;j++)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c[</a:t>
            </a:r>
            <a:r>
              <a:rPr lang="en-US" dirty="0" err="1"/>
              <a:t>i</a:t>
            </a:r>
            <a:r>
              <a:rPr lang="en-US" dirty="0"/>
              <a:t>][j]=a[</a:t>
            </a:r>
            <a:r>
              <a:rPr lang="en-US" dirty="0" err="1"/>
              <a:t>i</a:t>
            </a:r>
            <a:r>
              <a:rPr lang="en-US" dirty="0"/>
              <a:t>][j]-b[</a:t>
            </a:r>
            <a:r>
              <a:rPr lang="en-US" dirty="0" err="1"/>
              <a:t>i</a:t>
            </a:r>
            <a:r>
              <a:rPr lang="en-US" dirty="0"/>
              <a:t>][j];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printf</a:t>
            </a:r>
            <a:r>
              <a:rPr lang="en-US" dirty="0"/>
              <a:t>("The result matrix:\n");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=0;i&lt;r1;i++)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for(j=0;j&lt;c1;j++)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printf</a:t>
            </a:r>
            <a:r>
              <a:rPr lang="en-US" dirty="0"/>
              <a:t>("%d\</a:t>
            </a:r>
            <a:r>
              <a:rPr lang="en-US" dirty="0" err="1"/>
              <a:t>t",c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printf</a:t>
            </a:r>
            <a:r>
              <a:rPr lang="en-US" dirty="0"/>
              <a:t>("\n");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printf</a:t>
            </a:r>
            <a:r>
              <a:rPr lang="en-US" dirty="0"/>
              <a:t>("Enter the correct size of matrix");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Matrix Multiplication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300" dirty="0"/>
              <a:t>#include&lt;</a:t>
            </a:r>
            <a:r>
              <a:rPr lang="en-US" sz="1300" dirty="0" err="1"/>
              <a:t>stdio.h</a:t>
            </a:r>
            <a:r>
              <a:rPr lang="en-US" sz="1300" dirty="0"/>
              <a:t>&gt;</a:t>
            </a:r>
          </a:p>
          <a:p>
            <a:r>
              <a:rPr lang="en-US" sz="1300" dirty="0"/>
              <a:t>#include&lt;</a:t>
            </a:r>
            <a:r>
              <a:rPr lang="en-US" sz="1300" dirty="0" err="1"/>
              <a:t>conio.h</a:t>
            </a:r>
            <a:r>
              <a:rPr lang="en-US" sz="1300" dirty="0"/>
              <a:t>&gt;</a:t>
            </a:r>
          </a:p>
          <a:p>
            <a:r>
              <a:rPr lang="en-US" sz="1300" dirty="0"/>
              <a:t>void main()</a:t>
            </a:r>
          </a:p>
          <a:p>
            <a:r>
              <a:rPr lang="en-US" sz="1300" dirty="0"/>
              <a:t>{</a:t>
            </a:r>
          </a:p>
          <a:p>
            <a:r>
              <a:rPr lang="en-US" sz="1300" dirty="0" err="1"/>
              <a:t>int</a:t>
            </a:r>
            <a:r>
              <a:rPr lang="en-US" sz="1300" dirty="0"/>
              <a:t> a[10][10],b[10][10],c[10][10],i,j,k,r1,r2,c1,c2;</a:t>
            </a:r>
          </a:p>
          <a:p>
            <a:r>
              <a:rPr lang="en-US" sz="1300" dirty="0" err="1"/>
              <a:t>clrscr</a:t>
            </a:r>
            <a:r>
              <a:rPr lang="en-US" sz="1300" dirty="0"/>
              <a:t>();</a:t>
            </a:r>
          </a:p>
          <a:p>
            <a:r>
              <a:rPr lang="en-US" sz="1300" dirty="0" err="1"/>
              <a:t>printf</a:t>
            </a:r>
            <a:r>
              <a:rPr lang="en-US" sz="1300" dirty="0"/>
              <a:t>("Enter the </a:t>
            </a:r>
            <a:r>
              <a:rPr lang="en-US" sz="1300" dirty="0" err="1"/>
              <a:t>no.of</a:t>
            </a:r>
            <a:r>
              <a:rPr lang="en-US" sz="1300" dirty="0"/>
              <a:t> rows and columns of matrix 1:\n");</a:t>
            </a:r>
          </a:p>
          <a:p>
            <a:r>
              <a:rPr lang="en-US" sz="1300" dirty="0" err="1"/>
              <a:t>scanf</a:t>
            </a:r>
            <a:r>
              <a:rPr lang="en-US" sz="1300" dirty="0"/>
              <a:t>("%d %d",&amp;r1,&amp;c1);</a:t>
            </a:r>
          </a:p>
          <a:p>
            <a:r>
              <a:rPr lang="en-US" sz="1300" dirty="0" err="1"/>
              <a:t>printf</a:t>
            </a:r>
            <a:r>
              <a:rPr lang="en-US" sz="1300" dirty="0"/>
              <a:t>("Enter the </a:t>
            </a:r>
            <a:r>
              <a:rPr lang="en-US" sz="1300" dirty="0" err="1"/>
              <a:t>no.of</a:t>
            </a:r>
            <a:r>
              <a:rPr lang="en-US" sz="1300" dirty="0"/>
              <a:t> rows and columns of matrix 2:\n");</a:t>
            </a:r>
          </a:p>
          <a:p>
            <a:r>
              <a:rPr lang="en-US" sz="1300" dirty="0" err="1"/>
              <a:t>scanf</a:t>
            </a:r>
            <a:r>
              <a:rPr lang="en-US" sz="1300" dirty="0"/>
              <a:t>("%d %d",&amp;r2,&amp;c2);</a:t>
            </a:r>
          </a:p>
          <a:p>
            <a:r>
              <a:rPr lang="en-US" sz="1300" dirty="0"/>
              <a:t>if((r1==r2) &amp;&amp; (c1==c2))</a:t>
            </a:r>
          </a:p>
          <a:p>
            <a:r>
              <a:rPr lang="en-US" sz="1300" dirty="0"/>
              <a:t>{</a:t>
            </a:r>
          </a:p>
          <a:p>
            <a:r>
              <a:rPr lang="en-US" sz="1300" dirty="0" err="1"/>
              <a:t>printf</a:t>
            </a:r>
            <a:r>
              <a:rPr lang="en-US" sz="1300" dirty="0"/>
              <a:t>("Enter the elements of matrix 1:\n");</a:t>
            </a:r>
          </a:p>
          <a:p>
            <a:r>
              <a:rPr lang="en-US" sz="1300" dirty="0"/>
              <a:t>for(</a:t>
            </a:r>
            <a:r>
              <a:rPr lang="en-US" sz="1300" dirty="0" err="1"/>
              <a:t>i</a:t>
            </a:r>
            <a:r>
              <a:rPr lang="en-US" sz="1300" dirty="0"/>
              <a:t>=0;i&lt;r1;i++)</a:t>
            </a:r>
          </a:p>
          <a:p>
            <a:r>
              <a:rPr lang="en-US" sz="1300" dirty="0"/>
              <a:t>{</a:t>
            </a:r>
          </a:p>
          <a:p>
            <a:r>
              <a:rPr lang="en-US" sz="1300" dirty="0"/>
              <a:t>for(j=0;j&lt;c1;j++)</a:t>
            </a:r>
          </a:p>
          <a:p>
            <a:r>
              <a:rPr lang="en-US" sz="1300" dirty="0"/>
              <a:t>{</a:t>
            </a:r>
          </a:p>
          <a:p>
            <a:r>
              <a:rPr lang="en-US" sz="1300" dirty="0" err="1"/>
              <a:t>scanf</a:t>
            </a:r>
            <a:r>
              <a:rPr lang="en-US" sz="1300" dirty="0"/>
              <a:t>("%</a:t>
            </a:r>
            <a:r>
              <a:rPr lang="en-US" sz="1300" dirty="0" err="1"/>
              <a:t>d",&amp;a</a:t>
            </a:r>
            <a:r>
              <a:rPr lang="en-US" sz="1300" dirty="0"/>
              <a:t>[</a:t>
            </a:r>
            <a:r>
              <a:rPr lang="en-US" sz="1300" dirty="0" err="1"/>
              <a:t>i</a:t>
            </a:r>
            <a:r>
              <a:rPr lang="en-US" sz="1300" dirty="0"/>
              <a:t>][j]);</a:t>
            </a:r>
          </a:p>
          <a:p>
            <a:r>
              <a:rPr lang="en-US" sz="1300" dirty="0"/>
              <a:t>}</a:t>
            </a:r>
          </a:p>
          <a:p>
            <a:r>
              <a:rPr lang="en-US" sz="1300" dirty="0"/>
              <a:t>}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1496</Words>
  <Application>Microsoft Office PowerPoint</Application>
  <PresentationFormat>On-screen Show (4:3)</PresentationFormat>
  <Paragraphs>234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Subject Name : Programming  in C  Presentation  Title:  Matrix  Operations </vt:lpstr>
      <vt:lpstr>Matrix Operations</vt:lpstr>
      <vt:lpstr>Matrix Addition</vt:lpstr>
      <vt:lpstr>PowerPoint Presentation</vt:lpstr>
      <vt:lpstr>PowerPoint Presentation</vt:lpstr>
      <vt:lpstr>Matrix Subtraction</vt:lpstr>
      <vt:lpstr>PowerPoint Presentation</vt:lpstr>
      <vt:lpstr>PowerPoint Presentation</vt:lpstr>
      <vt:lpstr>Matrix Multiplication</vt:lpstr>
      <vt:lpstr>PowerPoint Presentation</vt:lpstr>
      <vt:lpstr>Matrix Transpose</vt:lpstr>
      <vt:lpstr>PowerPoint Presentation</vt:lpstr>
      <vt:lpstr>Matrix Determinant</vt:lpstr>
      <vt:lpstr>PowerPoint Presentation</vt:lpstr>
      <vt:lpstr>           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Jeppiaar Institute Of Technology</dc:title>
  <dc:creator>Naren S</dc:creator>
  <cp:lastModifiedBy>Dell</cp:lastModifiedBy>
  <cp:revision>9</cp:revision>
  <dcterms:created xsi:type="dcterms:W3CDTF">2020-02-27T14:15:56Z</dcterms:created>
  <dcterms:modified xsi:type="dcterms:W3CDTF">2021-03-12T18:07:49Z</dcterms:modified>
</cp:coreProperties>
</file>